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2"/>
  </p:handoutMasterIdLst>
  <p:sldIdLst>
    <p:sldId id="256" r:id="rId2"/>
    <p:sldId id="257" r:id="rId3"/>
    <p:sldId id="258" r:id="rId4"/>
    <p:sldId id="259" r:id="rId5"/>
    <p:sldId id="260" r:id="rId6"/>
    <p:sldId id="261" r:id="rId7"/>
    <p:sldId id="262" r:id="rId8"/>
    <p:sldId id="267"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264"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224B87-5B8F-4B91-8F9B-753FE40D3094}" type="datetimeFigureOut">
              <a:rPr lang="en-US" smtClean="0"/>
              <a:t>28/11/11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A44E40-347C-497E-BC53-34EDD85270D0}" type="slidenum">
              <a:rPr lang="en-GB" smtClean="0"/>
              <a:t>‹#›</a:t>
            </a:fld>
            <a:endParaRPr lang="en-GB"/>
          </a:p>
        </p:txBody>
      </p:sp>
    </p:spTree>
    <p:extLst>
      <p:ext uri="{BB962C8B-B14F-4D97-AF65-F5344CB8AC3E}">
        <p14:creationId xmlns:p14="http://schemas.microsoft.com/office/powerpoint/2010/main" val="41518983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BCD83853-FC47-42BD-8BAA-B39603CD7AB4}" type="datetimeFigureOut">
              <a:rPr lang="en-US" smtClean="0"/>
              <a:t>28/11/11</a:t>
            </a:fld>
            <a:endParaRPr lang="en-GB"/>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GB"/>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BCD83853-FC47-42BD-8BAA-B39603CD7AB4}" type="datetimeFigureOut">
              <a:rPr lang="en-US" smtClean="0"/>
              <a:t>28/11/11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4798CD-C558-4CB6-9138-406567565F55}" type="slidenum">
              <a:rPr lang="en-GB" smtClean="0"/>
              <a:t>‹#›</a:t>
            </a:fld>
            <a:endParaRPr lang="en-GB"/>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BCD83853-FC47-42BD-8BAA-B39603CD7AB4}" type="datetimeFigureOut">
              <a:rPr lang="en-US" smtClean="0"/>
              <a:t>28/11/11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4798CD-C558-4CB6-9138-406567565F55}"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CD83853-FC47-42BD-8BAA-B39603CD7AB4}" type="datetimeFigureOut">
              <a:rPr lang="en-US" smtClean="0"/>
              <a:t>28/11/11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4798CD-C558-4CB6-9138-406567565F55}" type="slidenum">
              <a:rPr lang="en-GB" smtClean="0"/>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BCD83853-FC47-42BD-8BAA-B39603CD7AB4}" type="datetimeFigureOut">
              <a:rPr lang="en-US" smtClean="0"/>
              <a:t>28/11/11</a:t>
            </a:fld>
            <a:endParaRPr lang="en-GB"/>
          </a:p>
        </p:txBody>
      </p:sp>
      <p:sp>
        <p:nvSpPr>
          <p:cNvPr id="6" name="Footer Placeholder 5"/>
          <p:cNvSpPr>
            <a:spLocks noGrp="1"/>
          </p:cNvSpPr>
          <p:nvPr>
            <p:ph type="ftr" sz="quarter" idx="11"/>
          </p:nvPr>
        </p:nvSpPr>
        <p:spPr>
          <a:xfrm>
            <a:off x="3859305" y="6423585"/>
            <a:ext cx="3316941" cy="365125"/>
          </a:xfrm>
        </p:spPr>
        <p:txBody>
          <a:bodyPr/>
          <a:lstStyle/>
          <a:p>
            <a:endParaRPr lang="en-GB"/>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BCD83853-FC47-42BD-8BAA-B39603CD7AB4}" type="datetimeFigureOut">
              <a:rPr lang="en-US" smtClean="0"/>
              <a:t>28/11/11</a:t>
            </a:fld>
            <a:endParaRPr lang="en-GB"/>
          </a:p>
        </p:txBody>
      </p:sp>
      <p:sp>
        <p:nvSpPr>
          <p:cNvPr id="6" name="Footer Placeholder 5"/>
          <p:cNvSpPr>
            <a:spLocks noGrp="1"/>
          </p:cNvSpPr>
          <p:nvPr>
            <p:ph type="ftr" sz="quarter" idx="11"/>
          </p:nvPr>
        </p:nvSpPr>
        <p:spPr>
          <a:xfrm>
            <a:off x="4191000" y="6423585"/>
            <a:ext cx="3005138" cy="365125"/>
          </a:xfrm>
        </p:spPr>
        <p:txBody>
          <a:bodyPr/>
          <a:lstStyle/>
          <a:p>
            <a:endParaRPr lang="en-GB"/>
          </a:p>
        </p:txBody>
      </p:sp>
      <p:sp>
        <p:nvSpPr>
          <p:cNvPr id="7" name="Slide Number Placeholder 6"/>
          <p:cNvSpPr>
            <a:spLocks noGrp="1"/>
          </p:cNvSpPr>
          <p:nvPr>
            <p:ph type="sldNum" sz="quarter" idx="12"/>
          </p:nvPr>
        </p:nvSpPr>
        <p:spPr/>
        <p:txBody>
          <a:bodyPr/>
          <a:lstStyle/>
          <a:p>
            <a:fld id="{654798CD-C558-4CB6-9138-406567565F55}" type="slidenum">
              <a:rPr lang="en-GB" smtClean="0"/>
              <a:t>‹#›</a:t>
            </a:fld>
            <a:endParaRPr lang="en-GB"/>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BCD83853-FC47-42BD-8BAA-B39603CD7AB4}" type="datetimeFigureOut">
              <a:rPr lang="en-US" smtClean="0"/>
              <a:t>28/11/11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4798CD-C558-4CB6-9138-406567565F55}" type="slidenum">
              <a:rPr lang="en-GB" smtClean="0"/>
              <a:t>‹#›</a:t>
            </a:fld>
            <a:endParaRPr lang="en-GB"/>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BCD83853-FC47-42BD-8BAA-B39603CD7AB4}" type="datetimeFigureOut">
              <a:rPr lang="en-US" smtClean="0"/>
              <a:t>28/11/11</a:t>
            </a:fld>
            <a:endParaRPr lang="en-GB"/>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GB"/>
          </a:p>
        </p:txBody>
      </p:sp>
      <p:sp>
        <p:nvSpPr>
          <p:cNvPr id="7" name="Slide Number Placeholder 6"/>
          <p:cNvSpPr>
            <a:spLocks noGrp="1"/>
          </p:cNvSpPr>
          <p:nvPr>
            <p:ph type="sldNum" sz="quarter" idx="12"/>
          </p:nvPr>
        </p:nvSpPr>
        <p:spPr/>
        <p:txBody>
          <a:bodyPr/>
          <a:lstStyle/>
          <a:p>
            <a:fld id="{654798CD-C558-4CB6-9138-406567565F55}" type="slidenum">
              <a:rPr lang="en-GB" smtClean="0"/>
              <a:t>‹#›</a:t>
            </a:fld>
            <a:endParaRPr lang="en-GB"/>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BCD83853-FC47-42BD-8BAA-B39603CD7AB4}" type="datetimeFigureOut">
              <a:rPr lang="en-US" smtClean="0"/>
              <a:t>28/11/11</a:t>
            </a:fld>
            <a:endParaRPr lang="en-GB"/>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GB"/>
          </a:p>
        </p:txBody>
      </p:sp>
      <p:sp>
        <p:nvSpPr>
          <p:cNvPr id="7" name="Slide Number Placeholder 6"/>
          <p:cNvSpPr>
            <a:spLocks noGrp="1"/>
          </p:cNvSpPr>
          <p:nvPr>
            <p:ph type="sldNum" sz="quarter" idx="12"/>
          </p:nvPr>
        </p:nvSpPr>
        <p:spPr/>
        <p:txBody>
          <a:bodyPr/>
          <a:lstStyle/>
          <a:p>
            <a:fld id="{654798CD-C558-4CB6-9138-406567565F55}" type="slidenum">
              <a:rPr lang="en-GB" smtClean="0"/>
              <a:t>‹#›</a:t>
            </a:fld>
            <a:endParaRPr lang="en-GB"/>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BCD83853-FC47-42BD-8BAA-B39603CD7AB4}" type="datetimeFigureOut">
              <a:rPr lang="en-US" smtClean="0"/>
              <a:t>28/11/11</a:t>
            </a:fld>
            <a:endParaRPr lang="en-GB"/>
          </a:p>
        </p:txBody>
      </p:sp>
      <p:sp>
        <p:nvSpPr>
          <p:cNvPr id="6" name="Footer Placeholder 5"/>
          <p:cNvSpPr>
            <a:spLocks noGrp="1"/>
          </p:cNvSpPr>
          <p:nvPr>
            <p:ph type="ftr" sz="quarter" idx="11"/>
          </p:nvPr>
        </p:nvSpPr>
        <p:spPr>
          <a:xfrm>
            <a:off x="4191000" y="6423585"/>
            <a:ext cx="3005138" cy="365125"/>
          </a:xfrm>
        </p:spPr>
        <p:txBody>
          <a:bodyPr/>
          <a:lstStyle/>
          <a:p>
            <a:endParaRPr lang="en-GB"/>
          </a:p>
        </p:txBody>
      </p:sp>
      <p:sp>
        <p:nvSpPr>
          <p:cNvPr id="7" name="Slide Number Placeholder 6"/>
          <p:cNvSpPr>
            <a:spLocks noGrp="1"/>
          </p:cNvSpPr>
          <p:nvPr>
            <p:ph type="sldNum" sz="quarter" idx="12"/>
          </p:nvPr>
        </p:nvSpPr>
        <p:spPr/>
        <p:txBody>
          <a:bodyPr/>
          <a:lstStyle/>
          <a:p>
            <a:fld id="{654798CD-C558-4CB6-9138-406567565F55}" type="slidenum">
              <a:rPr lang="en-GB" smtClean="0"/>
              <a:t>‹#›</a:t>
            </a:fld>
            <a:endParaRPr lang="en-GB"/>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BCD83853-FC47-42BD-8BAA-B39603CD7AB4}" type="datetimeFigureOut">
              <a:rPr lang="en-US" smtClean="0"/>
              <a:t>28/11/11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4798CD-C558-4CB6-9138-406567565F5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BCD83853-FC47-42BD-8BAA-B39603CD7AB4}" type="datetimeFigureOut">
              <a:rPr lang="en-US" smtClean="0"/>
              <a:t>28/11/11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4798CD-C558-4CB6-9138-406567565F55}" type="slidenum">
              <a:rPr lang="en-GB" smtClean="0"/>
              <a:t>‹#›</a:t>
            </a:fld>
            <a:endParaRPr lang="en-GB"/>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BCD83853-FC47-42BD-8BAA-B39603CD7AB4}" type="datetimeFigureOut">
              <a:rPr lang="en-US" smtClean="0"/>
              <a:t>28/11/11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4798CD-C558-4CB6-9138-406567565F55}" type="slidenum">
              <a:rPr lang="en-GB" smtClean="0"/>
              <a:t>‹#›</a:t>
            </a:fld>
            <a:endParaRPr lang="en-GB"/>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BCD83853-FC47-42BD-8BAA-B39603CD7AB4}" type="datetimeFigureOut">
              <a:rPr lang="en-US" smtClean="0"/>
              <a:t>28/11/11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4798CD-C558-4CB6-9138-406567565F55}" type="slidenum">
              <a:rPr lang="en-GB" smtClean="0"/>
              <a:t>‹#›</a:t>
            </a:fld>
            <a:endParaRPr lang="en-GB"/>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BCD83853-FC47-42BD-8BAA-B39603CD7AB4}" type="datetimeFigureOut">
              <a:rPr lang="en-US" smtClean="0"/>
              <a:t>28/11/11</a:t>
            </a:fld>
            <a:endParaRPr lang="en-GB"/>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GB"/>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BCD83853-FC47-42BD-8BAA-B39603CD7AB4}" type="datetimeFigureOut">
              <a:rPr lang="en-US" smtClean="0"/>
              <a:t>28/11/11</a:t>
            </a:fld>
            <a:endParaRPr lang="en-GB"/>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GB"/>
          </a:p>
        </p:txBody>
      </p:sp>
      <p:sp>
        <p:nvSpPr>
          <p:cNvPr id="6" name="Slide Number Placeholder 5"/>
          <p:cNvSpPr>
            <a:spLocks noGrp="1"/>
          </p:cNvSpPr>
          <p:nvPr>
            <p:ph type="sldNum" sz="quarter" idx="12"/>
          </p:nvPr>
        </p:nvSpPr>
        <p:spPr>
          <a:xfrm>
            <a:off x="8305800" y="6248774"/>
            <a:ext cx="554038" cy="365125"/>
          </a:xfrm>
        </p:spPr>
        <p:txBody>
          <a:bodyPr/>
          <a:lstStyle/>
          <a:p>
            <a:fld id="{654798CD-C558-4CB6-9138-406567565F55}" type="slidenum">
              <a:rPr lang="en-GB" smtClean="0"/>
              <a:t>‹#›</a:t>
            </a:fld>
            <a:endParaRPr lang="en-GB"/>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BCD83853-FC47-42BD-8BAA-B39603CD7AB4}" type="datetimeFigureOut">
              <a:rPr lang="en-US" smtClean="0"/>
              <a:t>28/11/11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4798CD-C558-4CB6-9138-406567565F5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BCD83853-FC47-42BD-8BAA-B39603CD7AB4}" type="datetimeFigureOut">
              <a:rPr lang="en-US" smtClean="0"/>
              <a:t>28/11/11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4798CD-C558-4CB6-9138-406567565F55}" type="slidenum">
              <a:rPr lang="en-GB" smtClean="0"/>
              <a:t>‹#›</a:t>
            </a:fld>
            <a:endParaRPr lang="en-GB"/>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BCD83853-FC47-42BD-8BAA-B39603CD7AB4}" type="datetimeFigureOut">
              <a:rPr lang="en-US" smtClean="0"/>
              <a:t>28/11/11</a:t>
            </a:fld>
            <a:endParaRPr lang="en-GB"/>
          </a:p>
        </p:txBody>
      </p:sp>
      <p:sp>
        <p:nvSpPr>
          <p:cNvPr id="6" name="Footer Placeholder 5"/>
          <p:cNvSpPr>
            <a:spLocks noGrp="1"/>
          </p:cNvSpPr>
          <p:nvPr>
            <p:ph type="ftr" sz="quarter" idx="11"/>
          </p:nvPr>
        </p:nvSpPr>
        <p:spPr/>
        <p:txBody>
          <a:bodyPr/>
          <a:lstStyle/>
          <a:p>
            <a:endParaRPr lang="en-GB"/>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654798CD-C558-4CB6-9138-406567565F5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BCD83853-FC47-42BD-8BAA-B39603CD7AB4}" type="datetimeFigureOut">
              <a:rPr lang="en-US" smtClean="0"/>
              <a:t>28/11/11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4798CD-C558-4CB6-9138-406567565F55}" type="slidenum">
              <a:rPr lang="en-GB" smtClean="0"/>
              <a:t>‹#›</a:t>
            </a:fld>
            <a:endParaRPr lang="en-GB"/>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BCD83853-FC47-42BD-8BAA-B39603CD7AB4}" type="datetimeFigureOut">
              <a:rPr lang="en-US" smtClean="0"/>
              <a:t>28/11/11</a:t>
            </a:fld>
            <a:endParaRPr lang="en-GB"/>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54798CD-C558-4CB6-9138-406567565F5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Media Studies Elective</a:t>
            </a:r>
            <a:endParaRPr lang="en-GB" dirty="0"/>
          </a:p>
        </p:txBody>
      </p:sp>
      <p:sp>
        <p:nvSpPr>
          <p:cNvPr id="3" name="Subtitle 2"/>
          <p:cNvSpPr>
            <a:spLocks noGrp="1"/>
          </p:cNvSpPr>
          <p:nvPr>
            <p:ph type="subTitle" idx="1"/>
          </p:nvPr>
        </p:nvSpPr>
        <p:spPr>
          <a:xfrm>
            <a:off x="3275856" y="5562599"/>
            <a:ext cx="5563344" cy="748553"/>
          </a:xfrm>
        </p:spPr>
        <p:txBody>
          <a:bodyPr>
            <a:normAutofit/>
          </a:bodyPr>
          <a:lstStyle/>
          <a:p>
            <a:r>
              <a:rPr lang="en-GB" sz="1600" dirty="0" smtClean="0"/>
              <a:t>Production Task</a:t>
            </a:r>
            <a:r>
              <a:rPr lang="en-GB" sz="1600" b="1" dirty="0" smtClean="0"/>
              <a:t>: Making </a:t>
            </a:r>
            <a:r>
              <a:rPr lang="en-GB" sz="1600" b="1" dirty="0" smtClean="0"/>
              <a:t>a Short Film and Film Review</a:t>
            </a:r>
            <a:endParaRPr lang="en-GB" sz="1600" b="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print brief</a:t>
            </a:r>
            <a:endParaRPr lang="en-GB" dirty="0"/>
          </a:p>
        </p:txBody>
      </p:sp>
      <p:sp>
        <p:nvSpPr>
          <p:cNvPr id="3" name="Content Placeholder 2"/>
          <p:cNvSpPr>
            <a:spLocks noGrp="1"/>
          </p:cNvSpPr>
          <p:nvPr>
            <p:ph idx="1"/>
          </p:nvPr>
        </p:nvSpPr>
        <p:spPr/>
        <p:txBody>
          <a:bodyPr>
            <a:normAutofit/>
          </a:bodyPr>
          <a:lstStyle/>
          <a:p>
            <a:r>
              <a:rPr lang="en-GB" dirty="0" smtClean="0"/>
              <a:t>You </a:t>
            </a:r>
            <a:r>
              <a:rPr lang="en-GB" dirty="0" smtClean="0"/>
              <a:t>(one per group) are </a:t>
            </a:r>
            <a:r>
              <a:rPr lang="en-GB" dirty="0" smtClean="0"/>
              <a:t>to create a </a:t>
            </a:r>
            <a:r>
              <a:rPr lang="en-GB" dirty="0" smtClean="0"/>
              <a:t>page </a:t>
            </a:r>
            <a:r>
              <a:rPr lang="en-GB" dirty="0" smtClean="0"/>
              <a:t>for an appropriate magazine to review the film you have created.</a:t>
            </a:r>
          </a:p>
          <a:p>
            <a:r>
              <a:rPr lang="en-GB" dirty="0" smtClean="0"/>
              <a:t>You must include a minimum of two original images </a:t>
            </a:r>
            <a:r>
              <a:rPr lang="en-GB" dirty="0" smtClean="0"/>
              <a:t>to </a:t>
            </a:r>
            <a:r>
              <a:rPr lang="en-GB" dirty="0" smtClean="0"/>
              <a:t>the review.</a:t>
            </a:r>
          </a:p>
          <a:p>
            <a:r>
              <a:rPr lang="en-GB" dirty="0" smtClean="0"/>
              <a:t>The style and content of the review are entirely up to you, but you need to show an understanding of the conventions of a film review and the design and layout of a magazine page.</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point</a:t>
            </a:r>
            <a:endParaRPr lang="en-GB" dirty="0"/>
          </a:p>
        </p:txBody>
      </p:sp>
      <p:sp>
        <p:nvSpPr>
          <p:cNvPr id="3" name="Content Placeholder 2"/>
          <p:cNvSpPr>
            <a:spLocks noGrp="1"/>
          </p:cNvSpPr>
          <p:nvPr>
            <p:ph idx="1"/>
          </p:nvPr>
        </p:nvSpPr>
        <p:spPr/>
        <p:txBody>
          <a:bodyPr>
            <a:normAutofit/>
          </a:bodyPr>
          <a:lstStyle/>
          <a:p>
            <a:r>
              <a:rPr lang="en-GB" dirty="0" smtClean="0"/>
              <a:t>This </a:t>
            </a:r>
            <a:r>
              <a:rPr lang="en-GB" dirty="0" smtClean="0"/>
              <a:t>unit of work is designed to </a:t>
            </a:r>
            <a:r>
              <a:rPr lang="en-GB" dirty="0" smtClean="0"/>
              <a:t>build on </a:t>
            </a:r>
            <a:r>
              <a:rPr lang="en-GB" dirty="0" smtClean="0"/>
              <a:t>your film making </a:t>
            </a:r>
            <a:r>
              <a:rPr lang="en-GB" dirty="0" smtClean="0"/>
              <a:t>skills and give you more freedom to experiment with your own creative ideas.</a:t>
            </a:r>
            <a:endParaRPr lang="en-GB" dirty="0" smtClean="0"/>
          </a:p>
          <a:p>
            <a:r>
              <a:rPr lang="en-GB" dirty="0" smtClean="0"/>
              <a:t>You are going to produce a short film from a choice of briefs and record the process on </a:t>
            </a:r>
            <a:r>
              <a:rPr lang="en-GB" dirty="0" smtClean="0"/>
              <a:t>a </a:t>
            </a:r>
            <a:r>
              <a:rPr lang="en-GB" dirty="0" smtClean="0"/>
              <a:t>blog.</a:t>
            </a:r>
          </a:p>
          <a:p>
            <a:r>
              <a:rPr lang="en-GB" dirty="0" smtClean="0"/>
              <a:t>As always, planning and time management are crucial to the success of your production.</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film task</a:t>
            </a:r>
            <a:endParaRPr lang="en-GB" dirty="0"/>
          </a:p>
        </p:txBody>
      </p:sp>
      <p:sp>
        <p:nvSpPr>
          <p:cNvPr id="3" name="Content Placeholder 2"/>
          <p:cNvSpPr>
            <a:spLocks noGrp="1"/>
          </p:cNvSpPr>
          <p:nvPr>
            <p:ph idx="1"/>
          </p:nvPr>
        </p:nvSpPr>
        <p:spPr/>
        <p:txBody>
          <a:bodyPr>
            <a:normAutofit/>
          </a:bodyPr>
          <a:lstStyle/>
          <a:p>
            <a:r>
              <a:rPr lang="en-GB" dirty="0" smtClean="0"/>
              <a:t>Your film is to be about </a:t>
            </a:r>
            <a:r>
              <a:rPr lang="en-GB" dirty="0" smtClean="0"/>
              <a:t>1 - 3 minutes </a:t>
            </a:r>
            <a:r>
              <a:rPr lang="en-GB" dirty="0" smtClean="0"/>
              <a:t>in length.</a:t>
            </a:r>
          </a:p>
          <a:p>
            <a:r>
              <a:rPr lang="en-GB" dirty="0" smtClean="0"/>
              <a:t>At least three people must appear in </a:t>
            </a:r>
            <a:r>
              <a:rPr lang="en-GB" dirty="0" smtClean="0"/>
              <a:t>your </a:t>
            </a:r>
            <a:r>
              <a:rPr lang="en-GB" dirty="0" smtClean="0"/>
              <a:t>film.</a:t>
            </a:r>
          </a:p>
          <a:p>
            <a:r>
              <a:rPr lang="en-GB" dirty="0" smtClean="0"/>
              <a:t>There needs to be at least six separate shots.</a:t>
            </a:r>
          </a:p>
          <a:p>
            <a:r>
              <a:rPr lang="en-GB" dirty="0" smtClean="0"/>
              <a:t>There will be no more than 4 people in each group.</a:t>
            </a:r>
          </a:p>
          <a:p>
            <a:r>
              <a:rPr lang="en-GB" dirty="0" smtClean="0"/>
              <a:t>You will need to produce </a:t>
            </a:r>
            <a:r>
              <a:rPr lang="en-GB" dirty="0" smtClean="0"/>
              <a:t>a detailed storyboard </a:t>
            </a:r>
            <a:r>
              <a:rPr lang="en-GB" dirty="0" smtClean="0"/>
              <a:t>and, if appropriate, a written script per group. These should appear on your blog.</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Brief 1 of </a:t>
            </a:r>
            <a:r>
              <a:rPr lang="en-GB" dirty="0" smtClean="0"/>
              <a:t>5</a:t>
            </a:r>
            <a:endParaRPr lang="en-GB" dirty="0"/>
          </a:p>
        </p:txBody>
      </p:sp>
      <p:sp>
        <p:nvSpPr>
          <p:cNvPr id="3" name="Content Placeholder 2"/>
          <p:cNvSpPr>
            <a:spLocks noGrp="1"/>
          </p:cNvSpPr>
          <p:nvPr>
            <p:ph idx="1"/>
          </p:nvPr>
        </p:nvSpPr>
        <p:spPr/>
        <p:txBody>
          <a:bodyPr/>
          <a:lstStyle/>
          <a:p>
            <a:pPr>
              <a:buNone/>
            </a:pPr>
            <a:r>
              <a:rPr lang="en-GB" b="1" u="sng" dirty="0" smtClean="0"/>
              <a:t>One Perspective</a:t>
            </a:r>
          </a:p>
          <a:p>
            <a:pPr>
              <a:buNone/>
            </a:pPr>
            <a:endParaRPr lang="en-GB" dirty="0" smtClean="0"/>
          </a:p>
          <a:p>
            <a:r>
              <a:rPr lang="en-GB" dirty="0" smtClean="0"/>
              <a:t>Film the whole sequence from one person’s point of view. You will not see that person. The other characters are not aware they are being watched. You need to use at least two different locations.</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Brief 2 of </a:t>
            </a:r>
            <a:r>
              <a:rPr lang="en-GB" dirty="0" smtClean="0"/>
              <a:t>5</a:t>
            </a:r>
            <a:endParaRPr lang="en-GB" dirty="0"/>
          </a:p>
        </p:txBody>
      </p:sp>
      <p:sp>
        <p:nvSpPr>
          <p:cNvPr id="3" name="Content Placeholder 2"/>
          <p:cNvSpPr>
            <a:spLocks noGrp="1"/>
          </p:cNvSpPr>
          <p:nvPr>
            <p:ph idx="1"/>
          </p:nvPr>
        </p:nvSpPr>
        <p:spPr/>
        <p:txBody>
          <a:bodyPr/>
          <a:lstStyle/>
          <a:p>
            <a:pPr>
              <a:buNone/>
            </a:pPr>
            <a:r>
              <a:rPr lang="en-GB" b="1" u="sng" dirty="0" smtClean="0"/>
              <a:t>The Quiet Task</a:t>
            </a:r>
          </a:p>
          <a:p>
            <a:pPr>
              <a:buNone/>
            </a:pPr>
            <a:endParaRPr lang="en-GB" b="1" u="sng" dirty="0" smtClean="0"/>
          </a:p>
          <a:p>
            <a:r>
              <a:rPr lang="en-GB" dirty="0" smtClean="0"/>
              <a:t>A task is completed during the sequence. The only words used as ‘yes’ and ‘no’. Use at least one pan and one low angle shot. Use only one location.</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Brief 3 of </a:t>
            </a:r>
            <a:r>
              <a:rPr lang="en-GB" dirty="0" smtClean="0"/>
              <a:t>5</a:t>
            </a:r>
            <a:endParaRPr lang="en-GB" dirty="0"/>
          </a:p>
        </p:txBody>
      </p:sp>
      <p:sp>
        <p:nvSpPr>
          <p:cNvPr id="3" name="Content Placeholder 2"/>
          <p:cNvSpPr>
            <a:spLocks noGrp="1"/>
          </p:cNvSpPr>
          <p:nvPr>
            <p:ph idx="1"/>
          </p:nvPr>
        </p:nvSpPr>
        <p:spPr/>
        <p:txBody>
          <a:bodyPr/>
          <a:lstStyle/>
          <a:p>
            <a:pPr>
              <a:buNone/>
            </a:pPr>
            <a:r>
              <a:rPr lang="en-GB" b="1" u="sng" dirty="0" smtClean="0"/>
              <a:t>The Chase</a:t>
            </a:r>
          </a:p>
          <a:p>
            <a:pPr>
              <a:buNone/>
            </a:pPr>
            <a:endParaRPr lang="en-GB" b="1" u="sng" dirty="0" smtClean="0"/>
          </a:p>
          <a:p>
            <a:r>
              <a:rPr lang="en-GB" dirty="0" smtClean="0"/>
              <a:t>Film a chase sequence. At least one character is caught. Include a tracking shot.</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Brief 4 of </a:t>
            </a:r>
            <a:r>
              <a:rPr lang="en-GB" dirty="0" smtClean="0"/>
              <a:t>5                                                                                                                                                                                                                       </a:t>
            </a:r>
            <a:endParaRPr lang="en-GB" dirty="0"/>
          </a:p>
        </p:txBody>
      </p:sp>
      <p:sp>
        <p:nvSpPr>
          <p:cNvPr id="3" name="Content Placeholder 2"/>
          <p:cNvSpPr>
            <a:spLocks noGrp="1"/>
          </p:cNvSpPr>
          <p:nvPr>
            <p:ph idx="1"/>
          </p:nvPr>
        </p:nvSpPr>
        <p:spPr/>
        <p:txBody>
          <a:bodyPr/>
          <a:lstStyle/>
          <a:p>
            <a:pPr>
              <a:buNone/>
            </a:pPr>
            <a:r>
              <a:rPr lang="en-GB" b="1" u="sng" dirty="0" smtClean="0"/>
              <a:t>The Test</a:t>
            </a:r>
          </a:p>
          <a:p>
            <a:pPr>
              <a:buNone/>
            </a:pPr>
            <a:endParaRPr lang="en-GB" b="1" u="sng" dirty="0" smtClean="0"/>
          </a:p>
          <a:p>
            <a:r>
              <a:rPr lang="en-GB" dirty="0" smtClean="0"/>
              <a:t>Two or more characters are doing a test. It does not have to be an exam, though it can’t be dangerous. Use at least two close ups to show emotions.</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Brief </a:t>
            </a:r>
            <a:r>
              <a:rPr lang="en-GB" dirty="0" smtClean="0"/>
              <a:t>5 </a:t>
            </a:r>
            <a:r>
              <a:rPr lang="en-GB" dirty="0" smtClean="0"/>
              <a:t>of </a:t>
            </a:r>
            <a:r>
              <a:rPr lang="en-GB" dirty="0" smtClean="0"/>
              <a:t>5                                                                                                                                                                                                                       </a:t>
            </a:r>
            <a:endParaRPr lang="en-GB" dirty="0"/>
          </a:p>
        </p:txBody>
      </p:sp>
      <p:sp>
        <p:nvSpPr>
          <p:cNvPr id="3" name="Content Placeholder 2"/>
          <p:cNvSpPr>
            <a:spLocks noGrp="1"/>
          </p:cNvSpPr>
          <p:nvPr>
            <p:ph idx="1"/>
          </p:nvPr>
        </p:nvSpPr>
        <p:spPr/>
        <p:txBody>
          <a:bodyPr/>
          <a:lstStyle/>
          <a:p>
            <a:pPr>
              <a:buNone/>
            </a:pPr>
            <a:r>
              <a:rPr lang="en-GB" b="1" u="sng" dirty="0" err="1" smtClean="0"/>
              <a:t>Uber</a:t>
            </a:r>
            <a:r>
              <a:rPr lang="en-GB" b="1" u="sng" dirty="0" smtClean="0"/>
              <a:t>-narrator</a:t>
            </a:r>
            <a:endParaRPr lang="en-GB" b="1" u="sng" dirty="0" smtClean="0"/>
          </a:p>
          <a:p>
            <a:pPr>
              <a:buNone/>
            </a:pPr>
            <a:endParaRPr lang="en-GB" b="1" u="sng" dirty="0" smtClean="0"/>
          </a:p>
          <a:p>
            <a:r>
              <a:rPr lang="en-GB" dirty="0" smtClean="0"/>
              <a:t>Use a pre-recorded audio track (song, poem, stand-up comedy </a:t>
            </a:r>
            <a:r>
              <a:rPr lang="en-GB" dirty="0" err="1" smtClean="0"/>
              <a:t>etc</a:t>
            </a:r>
            <a:r>
              <a:rPr lang="en-GB" dirty="0" smtClean="0"/>
              <a:t>) as the narration and/or sound track for your film. Produce a visual representation to highlight the narrative (story line) of the audio. </a:t>
            </a:r>
            <a:endParaRPr lang="en-GB" dirty="0"/>
          </a:p>
        </p:txBody>
      </p:sp>
    </p:spTree>
    <p:extLst>
      <p:ext uri="{BB962C8B-B14F-4D97-AF65-F5344CB8AC3E}">
        <p14:creationId xmlns:p14="http://schemas.microsoft.com/office/powerpoint/2010/main" val="31766314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Post production</a:t>
            </a:r>
            <a:endParaRPr lang="en-GB" dirty="0"/>
          </a:p>
        </p:txBody>
      </p:sp>
      <p:sp>
        <p:nvSpPr>
          <p:cNvPr id="3" name="Content Placeholder 2"/>
          <p:cNvSpPr>
            <a:spLocks noGrp="1"/>
          </p:cNvSpPr>
          <p:nvPr>
            <p:ph idx="1"/>
          </p:nvPr>
        </p:nvSpPr>
        <p:spPr/>
        <p:txBody>
          <a:bodyPr/>
          <a:lstStyle/>
          <a:p>
            <a:r>
              <a:rPr lang="en-GB" dirty="0" smtClean="0"/>
              <a:t>You will download your work into </a:t>
            </a:r>
            <a:r>
              <a:rPr lang="en-GB" dirty="0" err="1" smtClean="0"/>
              <a:t>iMovie</a:t>
            </a:r>
            <a:r>
              <a:rPr lang="en-GB" dirty="0" smtClean="0"/>
              <a:t> in order to edit it.</a:t>
            </a:r>
          </a:p>
          <a:p>
            <a:r>
              <a:rPr lang="en-GB" dirty="0" smtClean="0"/>
              <a:t>You must include a title page and credits in appropriate places.</a:t>
            </a:r>
          </a:p>
          <a:p>
            <a:r>
              <a:rPr lang="en-GB" dirty="0" smtClean="0"/>
              <a:t>You will create an appropriate soundtrack or sound effects using </a:t>
            </a:r>
            <a:r>
              <a:rPr lang="en-GB" dirty="0" err="1" smtClean="0"/>
              <a:t>Garageband</a:t>
            </a:r>
            <a:r>
              <a:rPr lang="en-GB" dirty="0" smtClean="0"/>
              <a:t>.</a:t>
            </a:r>
          </a:p>
          <a:p>
            <a:r>
              <a:rPr lang="en-GB" dirty="0" smtClean="0"/>
              <a:t>Your work will be </a:t>
            </a:r>
            <a:r>
              <a:rPr lang="en-GB" dirty="0" smtClean="0"/>
              <a:t>uploaded to </a:t>
            </a:r>
            <a:r>
              <a:rPr lang="en-GB" dirty="0" smtClean="0"/>
              <a:t>your blog.</a:t>
            </a:r>
            <a:endParaRPr lang="en-GB"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314</TotalTime>
  <Words>481</Words>
  <Application>Microsoft Macintosh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Advantage</vt:lpstr>
      <vt:lpstr>Media Studies Elective</vt:lpstr>
      <vt:lpstr>The point</vt:lpstr>
      <vt:lpstr>The film task</vt:lpstr>
      <vt:lpstr>Brief 1 of 5</vt:lpstr>
      <vt:lpstr>Brief 2 of 5</vt:lpstr>
      <vt:lpstr>Brief 3 of 5</vt:lpstr>
      <vt:lpstr>Brief 4 of 5                                                                                                                                                                                                                       </vt:lpstr>
      <vt:lpstr>Brief 5 of 5                                                                                                                                                                                                                       </vt:lpstr>
      <vt:lpstr>Post production</vt:lpstr>
      <vt:lpstr>The print brief</vt:lpstr>
    </vt:vector>
  </TitlesOfParts>
  <Company>West Hatch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FilmWork</dc:title>
  <dc:creator>ahorne</dc:creator>
  <cp:lastModifiedBy>Nigel Eaton</cp:lastModifiedBy>
  <cp:revision>21</cp:revision>
  <cp:lastPrinted>2011-11-27T23:48:52Z</cp:lastPrinted>
  <dcterms:created xsi:type="dcterms:W3CDTF">2009-06-04T12:19:32Z</dcterms:created>
  <dcterms:modified xsi:type="dcterms:W3CDTF">2011-11-28T01:36:38Z</dcterms:modified>
</cp:coreProperties>
</file>